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8"/>
  </p:notesMasterIdLst>
  <p:handoutMasterIdLst>
    <p:handoutMasterId r:id="rId9"/>
  </p:handoutMasterIdLst>
  <p:sldIdLst>
    <p:sldId id="979" r:id="rId3"/>
    <p:sldId id="1188" r:id="rId4"/>
    <p:sldId id="957" r:id="rId5"/>
    <p:sldId id="1187" r:id="rId6"/>
    <p:sldId id="389" r:id="rId7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5">
          <p15:clr>
            <a:srgbClr val="A4A3A4"/>
          </p15:clr>
        </p15:guide>
        <p15:guide id="2" pos="383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CNU" initials="E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60022"/>
    <a:srgbClr val="B00027"/>
    <a:srgbClr val="61B6D1"/>
    <a:srgbClr val="C63D5B"/>
    <a:srgbClr val="FF6600"/>
    <a:srgbClr val="B80031"/>
    <a:srgbClr val="B40027"/>
    <a:srgbClr val="CC9900"/>
    <a:srgbClr val="D2003B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8" autoAdjust="0"/>
    <p:restoredTop sz="91589" autoAdjust="0"/>
  </p:normalViewPr>
  <p:slideViewPr>
    <p:cSldViewPr>
      <p:cViewPr varScale="1">
        <p:scale>
          <a:sx n="105" d="100"/>
          <a:sy n="105" d="100"/>
        </p:scale>
        <p:origin x="882" y="102"/>
      </p:cViewPr>
      <p:guideLst>
        <p:guide orient="horz" pos="2375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4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C1D3EC-1C85-4F8F-9763-BA6F425C6B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48AE65A-9D74-49C5-A5DA-0ACA24433FA9}">
      <dgm:prSet phldrT="[文本]" custT="1"/>
      <dgm:spPr>
        <a:solidFill>
          <a:srgbClr val="A60022"/>
        </a:solidFill>
      </dgm:spPr>
      <dgm:t>
        <a:bodyPr/>
        <a:lstStyle/>
        <a:p>
          <a:endParaRPr lang="zh-CN" altLang="en-US" sz="1200" b="1" dirty="0">
            <a:latin typeface="+mj-ea"/>
            <a:ea typeface="+mj-ea"/>
          </a:endParaRPr>
        </a:p>
      </dgm:t>
    </dgm:pt>
    <dgm:pt modelId="{55C2AC37-63B0-4500-A317-F41E2C56DAA6}" type="parTrans" cxnId="{2DF3E5C5-30E1-4D8C-8D0E-308527213A9C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0B3AE4FC-C884-41EE-B588-A9319A342888}" type="sibTrans" cxnId="{2DF3E5C5-30E1-4D8C-8D0E-308527213A9C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FC68741C-D5CE-4EDD-9D56-C61168DF0D12}">
      <dgm:prSet phldrT="[文本]" custT="1"/>
      <dgm:spPr/>
      <dgm:t>
        <a:bodyPr/>
        <a:lstStyle/>
        <a:p>
          <a:endParaRPr lang="zh-CN" altLang="en-US" sz="1200" dirty="0">
            <a:latin typeface="+mn-ea"/>
            <a:ea typeface="+mn-ea"/>
          </a:endParaRPr>
        </a:p>
      </dgm:t>
    </dgm:pt>
    <dgm:pt modelId="{C1DCF251-CD97-412F-AE6D-2CA977E9351E}" type="parTrans" cxnId="{4EF6D41C-D90B-44C2-85CE-BEC28F4A5F03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9F0AB875-45C4-47CB-ABEE-B20E54B39F5A}" type="sibTrans" cxnId="{4EF6D41C-D90B-44C2-85CE-BEC28F4A5F03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4D08E0A7-7375-42A7-ACF2-003622A80F97}">
      <dgm:prSet phldrT="[文本]" custT="1"/>
      <dgm:spPr>
        <a:solidFill>
          <a:srgbClr val="B40027"/>
        </a:solidFill>
      </dgm:spPr>
      <dgm:t>
        <a:bodyPr/>
        <a:lstStyle/>
        <a:p>
          <a:endParaRPr lang="zh-CN" altLang="en-US" sz="1200" b="1" dirty="0">
            <a:latin typeface="+mj-ea"/>
            <a:ea typeface="+mj-ea"/>
          </a:endParaRPr>
        </a:p>
      </dgm:t>
    </dgm:pt>
    <dgm:pt modelId="{C6712144-CA3F-40F4-9A30-636E4CCD4FB3}" type="parTrans" cxnId="{3897D1F6-6380-4F09-9056-6AC8CC15A8DA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5BAE30C3-B045-4339-BEC1-0E6482A61D26}" type="sibTrans" cxnId="{3897D1F6-6380-4F09-9056-6AC8CC15A8DA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E99103CE-E3FE-4F9F-B828-0DD846319E25}">
      <dgm:prSet phldrT="[文本]" custT="1"/>
      <dgm:spPr/>
      <dgm:t>
        <a:bodyPr/>
        <a:lstStyle/>
        <a:p>
          <a:endParaRPr lang="zh-CN" altLang="en-US" sz="1200" dirty="0">
            <a:latin typeface="+mn-ea"/>
            <a:ea typeface="+mn-ea"/>
          </a:endParaRPr>
        </a:p>
      </dgm:t>
    </dgm:pt>
    <dgm:pt modelId="{45D3EF89-12C7-44EB-96BA-905BDA047083}" type="parTrans" cxnId="{28770847-CC99-4177-BC5C-EC8BC48005E7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2276515B-0E1D-4E09-A32D-B082F3B6EACE}" type="sibTrans" cxnId="{28770847-CC99-4177-BC5C-EC8BC48005E7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55D12443-5032-47F5-BBF5-84A9101C7E16}">
      <dgm:prSet phldrT="[文本]" custT="1"/>
      <dgm:spPr>
        <a:solidFill>
          <a:srgbClr val="B80031"/>
        </a:solidFill>
      </dgm:spPr>
      <dgm:t>
        <a:bodyPr/>
        <a:lstStyle/>
        <a:p>
          <a:endParaRPr lang="zh-CN" altLang="en-US" sz="1200" b="1" dirty="0">
            <a:latin typeface="+mj-ea"/>
            <a:ea typeface="+mj-ea"/>
          </a:endParaRPr>
        </a:p>
      </dgm:t>
    </dgm:pt>
    <dgm:pt modelId="{D69E460F-E267-4DA6-8370-DFF5912BFE27}" type="parTrans" cxnId="{477C900C-A4F1-45F6-95A7-6F7E2C188003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2E5E42AF-EBF6-4049-A82C-9FDDE88D61D0}" type="sibTrans" cxnId="{477C900C-A4F1-45F6-95A7-6F7E2C188003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A12D4995-8C87-41E6-9897-9EF68E9E0B6F}">
      <dgm:prSet phldrT="[文本]" custT="1"/>
      <dgm:spPr/>
      <dgm:t>
        <a:bodyPr/>
        <a:lstStyle/>
        <a:p>
          <a:endParaRPr lang="zh-CN" altLang="en-US" sz="1200" dirty="0">
            <a:latin typeface="+mn-ea"/>
            <a:ea typeface="+mn-ea"/>
          </a:endParaRPr>
        </a:p>
      </dgm:t>
    </dgm:pt>
    <dgm:pt modelId="{9AAE3720-A38F-4F65-82D1-E9988C10CC04}" type="parTrans" cxnId="{B8DAE72E-0675-4D97-9DA6-88977B6C817E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7EF9F8C6-A9A1-4B96-B4E5-7854C5692BCB}" type="sibTrans" cxnId="{B8DAE72E-0675-4D97-9DA6-88977B6C817E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3727E09D-AC6D-4A1C-A291-1BE830A8720E}">
      <dgm:prSet custT="1"/>
      <dgm:spPr>
        <a:solidFill>
          <a:srgbClr val="B00027"/>
        </a:solidFill>
      </dgm:spPr>
      <dgm:t>
        <a:bodyPr/>
        <a:lstStyle/>
        <a:p>
          <a:pPr>
            <a:lnSpc>
              <a:spcPts val="1440"/>
            </a:lnSpc>
            <a:spcAft>
              <a:spcPts val="0"/>
            </a:spcAft>
          </a:pPr>
          <a:endParaRPr lang="zh-CN" altLang="en-US" sz="1200" b="1" dirty="0">
            <a:latin typeface="+mj-ea"/>
            <a:ea typeface="+mj-ea"/>
          </a:endParaRPr>
        </a:p>
      </dgm:t>
    </dgm:pt>
    <dgm:pt modelId="{71007FC4-BCEF-481E-8E4C-EF083DE7677D}" type="parTrans" cxnId="{EA596BD7-FEAF-48F1-A81C-859D34D0E9C6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09CCB276-50FE-4B52-B534-7170468E2549}" type="sibTrans" cxnId="{EA596BD7-FEAF-48F1-A81C-859D34D0E9C6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C4942500-C1AF-4E0E-8544-3AD73954FEFC}">
      <dgm:prSet custT="1"/>
      <dgm:spPr>
        <a:solidFill>
          <a:srgbClr val="B80031"/>
        </a:solidFill>
      </dgm:spPr>
      <dgm:t>
        <a:bodyPr/>
        <a:lstStyle/>
        <a:p>
          <a:endParaRPr lang="zh-CN" altLang="en-US" sz="1200" b="1" dirty="0">
            <a:latin typeface="+mn-ea"/>
            <a:ea typeface="+mn-ea"/>
          </a:endParaRPr>
        </a:p>
      </dgm:t>
    </dgm:pt>
    <dgm:pt modelId="{1E387BF6-E131-4501-9058-80A012D9FC67}" type="parTrans" cxnId="{232C5C2F-122F-4DA9-A5D1-74EA10DC19DB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3D3BFAF1-CEC2-4F27-80BA-2F51942A3156}" type="sibTrans" cxnId="{232C5C2F-122F-4DA9-A5D1-74EA10DC19DB}">
      <dgm:prSet/>
      <dgm:spPr/>
      <dgm:t>
        <a:bodyPr/>
        <a:lstStyle/>
        <a:p>
          <a:endParaRPr lang="zh-CN" altLang="en-US" sz="120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6368F418-1993-40E7-B8AD-0C29B8B96E14}">
      <dgm:prSet custT="1"/>
      <dgm:spPr/>
      <dgm:t>
        <a:bodyPr/>
        <a:lstStyle/>
        <a:p>
          <a:endParaRPr lang="zh-CN" altLang="en-US" sz="1200" dirty="0">
            <a:latin typeface="+mn-ea"/>
            <a:ea typeface="+mn-ea"/>
          </a:endParaRPr>
        </a:p>
      </dgm:t>
    </dgm:pt>
    <dgm:pt modelId="{2951F372-2285-4B30-A4F9-357031EA420C}" type="parTrans" cxnId="{55F3D671-83E7-4E6A-BD31-CBE4D5DA7298}">
      <dgm:prSet/>
      <dgm:spPr/>
      <dgm:t>
        <a:bodyPr/>
        <a:lstStyle/>
        <a:p>
          <a:endParaRPr lang="zh-CN" altLang="en-US" sz="1200"/>
        </a:p>
      </dgm:t>
    </dgm:pt>
    <dgm:pt modelId="{3649F4E6-17BC-4C90-BD2E-3DE62E31C0E7}" type="sibTrans" cxnId="{55F3D671-83E7-4E6A-BD31-CBE4D5DA7298}">
      <dgm:prSet/>
      <dgm:spPr/>
      <dgm:t>
        <a:bodyPr/>
        <a:lstStyle/>
        <a:p>
          <a:endParaRPr lang="zh-CN" altLang="en-US" sz="1200"/>
        </a:p>
      </dgm:t>
    </dgm:pt>
    <dgm:pt modelId="{B8E9F98C-5E90-4CEA-93F7-94CFF1780BF9}">
      <dgm:prSet custT="1"/>
      <dgm:spPr/>
      <dgm:t>
        <a:bodyPr/>
        <a:lstStyle/>
        <a:p>
          <a:endParaRPr lang="zh-CN" altLang="en-US" sz="1200" dirty="0">
            <a:latin typeface="+mn-ea"/>
            <a:ea typeface="+mn-ea"/>
          </a:endParaRPr>
        </a:p>
      </dgm:t>
    </dgm:pt>
    <dgm:pt modelId="{038B5330-8A33-4FE9-8CCB-76D8CE50EE45}" type="parTrans" cxnId="{AA6D8EA5-9579-458B-AE26-C467C292805B}">
      <dgm:prSet/>
      <dgm:spPr/>
      <dgm:t>
        <a:bodyPr/>
        <a:lstStyle/>
        <a:p>
          <a:endParaRPr lang="zh-CN" altLang="en-US" sz="1200"/>
        </a:p>
      </dgm:t>
    </dgm:pt>
    <dgm:pt modelId="{5E913916-D0F6-4AFA-B6E4-ABEDB9F17664}" type="sibTrans" cxnId="{AA6D8EA5-9579-458B-AE26-C467C292805B}">
      <dgm:prSet/>
      <dgm:spPr/>
      <dgm:t>
        <a:bodyPr/>
        <a:lstStyle/>
        <a:p>
          <a:endParaRPr lang="zh-CN" altLang="en-US" sz="1200"/>
        </a:p>
      </dgm:t>
    </dgm:pt>
    <dgm:pt modelId="{7E5C26EF-D1A7-49AB-8C49-7B752EAA3586}" type="pres">
      <dgm:prSet presAssocID="{3AC1D3EC-1C85-4F8F-9763-BA6F425C6BE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6289745-9854-46E3-A505-67873FEE38C2}" type="pres">
      <dgm:prSet presAssocID="{148AE65A-9D74-49C5-A5DA-0ACA24433FA9}" presName="composite" presStyleCnt="0"/>
      <dgm:spPr/>
    </dgm:pt>
    <dgm:pt modelId="{24D28C28-41BB-470A-B456-C3D405CF9800}" type="pres">
      <dgm:prSet presAssocID="{148AE65A-9D74-49C5-A5DA-0ACA24433FA9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884269-8D84-4BEB-9EE3-C254D07D752F}" type="pres">
      <dgm:prSet presAssocID="{148AE65A-9D74-49C5-A5DA-0ACA24433FA9}" presName="descendantText" presStyleLbl="alignAcc1" presStyleIdx="0" presStyleCnt="5" custLinFactNeighborX="3250" custLinFactNeighborY="-5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524D5D-2DA6-4B5F-AAF4-6E0CCD14258F}" type="pres">
      <dgm:prSet presAssocID="{0B3AE4FC-C884-41EE-B588-A9319A342888}" presName="sp" presStyleCnt="0"/>
      <dgm:spPr/>
    </dgm:pt>
    <dgm:pt modelId="{F4C50143-0009-4A00-95E2-DE8B014A2272}" type="pres">
      <dgm:prSet presAssocID="{4D08E0A7-7375-42A7-ACF2-003622A80F97}" presName="composite" presStyleCnt="0"/>
      <dgm:spPr/>
    </dgm:pt>
    <dgm:pt modelId="{BD51D5FF-5409-4B20-86AC-2848F24D8B5F}" type="pres">
      <dgm:prSet presAssocID="{4D08E0A7-7375-42A7-ACF2-003622A80F97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B56F89-A478-42CF-AA47-394EE0654071}" type="pres">
      <dgm:prSet presAssocID="{4D08E0A7-7375-42A7-ACF2-003622A80F97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8F0D33-11D8-416B-B313-99DD50DCD88E}" type="pres">
      <dgm:prSet presAssocID="{5BAE30C3-B045-4339-BEC1-0E6482A61D26}" presName="sp" presStyleCnt="0"/>
      <dgm:spPr/>
    </dgm:pt>
    <dgm:pt modelId="{5176E2B0-20C7-4A58-A0FA-38FA385F2C6B}" type="pres">
      <dgm:prSet presAssocID="{55D12443-5032-47F5-BBF5-84A9101C7E16}" presName="composite" presStyleCnt="0"/>
      <dgm:spPr/>
    </dgm:pt>
    <dgm:pt modelId="{C9BBD25F-9A68-4149-82F4-366A2F8AD8AA}" type="pres">
      <dgm:prSet presAssocID="{55D12443-5032-47F5-BBF5-84A9101C7E16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F3422A4-ED1F-4EFB-8FC2-56229F8BB327}" type="pres">
      <dgm:prSet presAssocID="{55D12443-5032-47F5-BBF5-84A9101C7E16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1876C4-CAD8-4381-960F-7F31052F4318}" type="pres">
      <dgm:prSet presAssocID="{2E5E42AF-EBF6-4049-A82C-9FDDE88D61D0}" presName="sp" presStyleCnt="0"/>
      <dgm:spPr/>
    </dgm:pt>
    <dgm:pt modelId="{552CC736-3131-470C-AA73-37917500AF2D}" type="pres">
      <dgm:prSet presAssocID="{3727E09D-AC6D-4A1C-A291-1BE830A8720E}" presName="composite" presStyleCnt="0"/>
      <dgm:spPr/>
    </dgm:pt>
    <dgm:pt modelId="{071BAB1C-1EAF-419C-A50E-78C7CF726380}" type="pres">
      <dgm:prSet presAssocID="{3727E09D-AC6D-4A1C-A291-1BE830A8720E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A83BCB-8828-42F3-ADEB-96C05E5A0B97}" type="pres">
      <dgm:prSet presAssocID="{3727E09D-AC6D-4A1C-A291-1BE830A8720E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E8CE84-15BA-4B76-AFFA-D6EE3C9B98FD}" type="pres">
      <dgm:prSet presAssocID="{09CCB276-50FE-4B52-B534-7170468E2549}" presName="sp" presStyleCnt="0"/>
      <dgm:spPr/>
    </dgm:pt>
    <dgm:pt modelId="{916388F7-D621-472D-A47B-18CCE0A56738}" type="pres">
      <dgm:prSet presAssocID="{C4942500-C1AF-4E0E-8544-3AD73954FEFC}" presName="composite" presStyleCnt="0"/>
      <dgm:spPr/>
    </dgm:pt>
    <dgm:pt modelId="{128EC814-F1F3-4676-9C71-616F805576DA}" type="pres">
      <dgm:prSet presAssocID="{C4942500-C1AF-4E0E-8544-3AD73954FEFC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1E25F5-D899-40BB-8DCD-AA380CBFCFD4}" type="pres">
      <dgm:prSet presAssocID="{C4942500-C1AF-4E0E-8544-3AD73954FEFC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D610412-C07B-4BE9-911D-8B1A2FC5593A}" type="presOf" srcId="{4D08E0A7-7375-42A7-ACF2-003622A80F97}" destId="{BD51D5FF-5409-4B20-86AC-2848F24D8B5F}" srcOrd="0" destOrd="0" presId="urn:microsoft.com/office/officeart/2005/8/layout/chevron2"/>
    <dgm:cxn modelId="{2DF3E5C5-30E1-4D8C-8D0E-308527213A9C}" srcId="{3AC1D3EC-1C85-4F8F-9763-BA6F425C6BEC}" destId="{148AE65A-9D74-49C5-A5DA-0ACA24433FA9}" srcOrd="0" destOrd="0" parTransId="{55C2AC37-63B0-4500-A317-F41E2C56DAA6}" sibTransId="{0B3AE4FC-C884-41EE-B588-A9319A342888}"/>
    <dgm:cxn modelId="{4EF6D41C-D90B-44C2-85CE-BEC28F4A5F03}" srcId="{148AE65A-9D74-49C5-A5DA-0ACA24433FA9}" destId="{FC68741C-D5CE-4EDD-9D56-C61168DF0D12}" srcOrd="0" destOrd="0" parTransId="{C1DCF251-CD97-412F-AE6D-2CA977E9351E}" sibTransId="{9F0AB875-45C4-47CB-ABEE-B20E54B39F5A}"/>
    <dgm:cxn modelId="{E0907DB9-6016-42AA-B90D-E46275E101C6}" type="presOf" srcId="{C4942500-C1AF-4E0E-8544-3AD73954FEFC}" destId="{128EC814-F1F3-4676-9C71-616F805576DA}" srcOrd="0" destOrd="0" presId="urn:microsoft.com/office/officeart/2005/8/layout/chevron2"/>
    <dgm:cxn modelId="{50F282C9-F3B5-4A64-B678-AAE547FD7EDA}" type="presOf" srcId="{55D12443-5032-47F5-BBF5-84A9101C7E16}" destId="{C9BBD25F-9A68-4149-82F4-366A2F8AD8AA}" srcOrd="0" destOrd="0" presId="urn:microsoft.com/office/officeart/2005/8/layout/chevron2"/>
    <dgm:cxn modelId="{82464E1A-0B89-40AD-919C-BFD3C430D080}" type="presOf" srcId="{E99103CE-E3FE-4F9F-B828-0DD846319E25}" destId="{1AB56F89-A478-42CF-AA47-394EE0654071}" srcOrd="0" destOrd="0" presId="urn:microsoft.com/office/officeart/2005/8/layout/chevron2"/>
    <dgm:cxn modelId="{FBF9C4D6-D25E-4606-B114-DF219B181B9D}" type="presOf" srcId="{B8E9F98C-5E90-4CEA-93F7-94CFF1780BF9}" destId="{F01E25F5-D899-40BB-8DCD-AA380CBFCFD4}" srcOrd="0" destOrd="0" presId="urn:microsoft.com/office/officeart/2005/8/layout/chevron2"/>
    <dgm:cxn modelId="{B8DAE72E-0675-4D97-9DA6-88977B6C817E}" srcId="{55D12443-5032-47F5-BBF5-84A9101C7E16}" destId="{A12D4995-8C87-41E6-9897-9EF68E9E0B6F}" srcOrd="0" destOrd="0" parTransId="{9AAE3720-A38F-4F65-82D1-E9988C10CC04}" sibTransId="{7EF9F8C6-A9A1-4B96-B4E5-7854C5692BCB}"/>
    <dgm:cxn modelId="{232C5C2F-122F-4DA9-A5D1-74EA10DC19DB}" srcId="{3AC1D3EC-1C85-4F8F-9763-BA6F425C6BEC}" destId="{C4942500-C1AF-4E0E-8544-3AD73954FEFC}" srcOrd="4" destOrd="0" parTransId="{1E387BF6-E131-4501-9058-80A012D9FC67}" sibTransId="{3D3BFAF1-CEC2-4F27-80BA-2F51942A3156}"/>
    <dgm:cxn modelId="{55F3D671-83E7-4E6A-BD31-CBE4D5DA7298}" srcId="{3727E09D-AC6D-4A1C-A291-1BE830A8720E}" destId="{6368F418-1993-40E7-B8AD-0C29B8B96E14}" srcOrd="0" destOrd="0" parTransId="{2951F372-2285-4B30-A4F9-357031EA420C}" sibTransId="{3649F4E6-17BC-4C90-BD2E-3DE62E31C0E7}"/>
    <dgm:cxn modelId="{3A67322D-1663-4079-ABF1-DE6D40D23D09}" type="presOf" srcId="{FC68741C-D5CE-4EDD-9D56-C61168DF0D12}" destId="{4E884269-8D84-4BEB-9EE3-C254D07D752F}" srcOrd="0" destOrd="0" presId="urn:microsoft.com/office/officeart/2005/8/layout/chevron2"/>
    <dgm:cxn modelId="{D73C5278-9206-483E-AFBD-DB8450335AA5}" type="presOf" srcId="{148AE65A-9D74-49C5-A5DA-0ACA24433FA9}" destId="{24D28C28-41BB-470A-B456-C3D405CF9800}" srcOrd="0" destOrd="0" presId="urn:microsoft.com/office/officeart/2005/8/layout/chevron2"/>
    <dgm:cxn modelId="{1A292FA4-A0FE-49B5-929F-59E53B4BA54A}" type="presOf" srcId="{3727E09D-AC6D-4A1C-A291-1BE830A8720E}" destId="{071BAB1C-1EAF-419C-A50E-78C7CF726380}" srcOrd="0" destOrd="0" presId="urn:microsoft.com/office/officeart/2005/8/layout/chevron2"/>
    <dgm:cxn modelId="{3897D1F6-6380-4F09-9056-6AC8CC15A8DA}" srcId="{3AC1D3EC-1C85-4F8F-9763-BA6F425C6BEC}" destId="{4D08E0A7-7375-42A7-ACF2-003622A80F97}" srcOrd="1" destOrd="0" parTransId="{C6712144-CA3F-40F4-9A30-636E4CCD4FB3}" sibTransId="{5BAE30C3-B045-4339-BEC1-0E6482A61D26}"/>
    <dgm:cxn modelId="{AA6D8EA5-9579-458B-AE26-C467C292805B}" srcId="{C4942500-C1AF-4E0E-8544-3AD73954FEFC}" destId="{B8E9F98C-5E90-4CEA-93F7-94CFF1780BF9}" srcOrd="0" destOrd="0" parTransId="{038B5330-8A33-4FE9-8CCB-76D8CE50EE45}" sibTransId="{5E913916-D0F6-4AFA-B6E4-ABEDB9F17664}"/>
    <dgm:cxn modelId="{EA596BD7-FEAF-48F1-A81C-859D34D0E9C6}" srcId="{3AC1D3EC-1C85-4F8F-9763-BA6F425C6BEC}" destId="{3727E09D-AC6D-4A1C-A291-1BE830A8720E}" srcOrd="3" destOrd="0" parTransId="{71007FC4-BCEF-481E-8E4C-EF083DE7677D}" sibTransId="{09CCB276-50FE-4B52-B534-7170468E2549}"/>
    <dgm:cxn modelId="{D2F5B164-A739-4D7F-820C-348F060D455F}" type="presOf" srcId="{A12D4995-8C87-41E6-9897-9EF68E9E0B6F}" destId="{CF3422A4-ED1F-4EFB-8FC2-56229F8BB327}" srcOrd="0" destOrd="0" presId="urn:microsoft.com/office/officeart/2005/8/layout/chevron2"/>
    <dgm:cxn modelId="{78A41FE5-FB8D-4F83-B298-8366D0B38F43}" type="presOf" srcId="{6368F418-1993-40E7-B8AD-0C29B8B96E14}" destId="{52A83BCB-8828-42F3-ADEB-96C05E5A0B97}" srcOrd="0" destOrd="0" presId="urn:microsoft.com/office/officeart/2005/8/layout/chevron2"/>
    <dgm:cxn modelId="{28770847-CC99-4177-BC5C-EC8BC48005E7}" srcId="{4D08E0A7-7375-42A7-ACF2-003622A80F97}" destId="{E99103CE-E3FE-4F9F-B828-0DD846319E25}" srcOrd="0" destOrd="0" parTransId="{45D3EF89-12C7-44EB-96BA-905BDA047083}" sibTransId="{2276515B-0E1D-4E09-A32D-B082F3B6EACE}"/>
    <dgm:cxn modelId="{B48EB3ED-21E8-48D2-A359-062338E151FC}" type="presOf" srcId="{3AC1D3EC-1C85-4F8F-9763-BA6F425C6BEC}" destId="{7E5C26EF-D1A7-49AB-8C49-7B752EAA3586}" srcOrd="0" destOrd="0" presId="urn:microsoft.com/office/officeart/2005/8/layout/chevron2"/>
    <dgm:cxn modelId="{477C900C-A4F1-45F6-95A7-6F7E2C188003}" srcId="{3AC1D3EC-1C85-4F8F-9763-BA6F425C6BEC}" destId="{55D12443-5032-47F5-BBF5-84A9101C7E16}" srcOrd="2" destOrd="0" parTransId="{D69E460F-E267-4DA6-8370-DFF5912BFE27}" sibTransId="{2E5E42AF-EBF6-4049-A82C-9FDDE88D61D0}"/>
    <dgm:cxn modelId="{928AAB92-FF3A-4077-BBCF-089B3B0CAC15}" type="presParOf" srcId="{7E5C26EF-D1A7-49AB-8C49-7B752EAA3586}" destId="{36289745-9854-46E3-A505-67873FEE38C2}" srcOrd="0" destOrd="0" presId="urn:microsoft.com/office/officeart/2005/8/layout/chevron2"/>
    <dgm:cxn modelId="{889089A3-57BB-42F4-81E3-3AD0936DC530}" type="presParOf" srcId="{36289745-9854-46E3-A505-67873FEE38C2}" destId="{24D28C28-41BB-470A-B456-C3D405CF9800}" srcOrd="0" destOrd="0" presId="urn:microsoft.com/office/officeart/2005/8/layout/chevron2"/>
    <dgm:cxn modelId="{9F6EBBD4-781F-4895-A531-1985B0BA23B0}" type="presParOf" srcId="{36289745-9854-46E3-A505-67873FEE38C2}" destId="{4E884269-8D84-4BEB-9EE3-C254D07D752F}" srcOrd="1" destOrd="0" presId="urn:microsoft.com/office/officeart/2005/8/layout/chevron2"/>
    <dgm:cxn modelId="{D1178313-616B-4AEE-9BEA-3E85DB0A7E2F}" type="presParOf" srcId="{7E5C26EF-D1A7-49AB-8C49-7B752EAA3586}" destId="{D2524D5D-2DA6-4B5F-AAF4-6E0CCD14258F}" srcOrd="1" destOrd="0" presId="urn:microsoft.com/office/officeart/2005/8/layout/chevron2"/>
    <dgm:cxn modelId="{C9E959F9-C47E-406B-8CC1-9DA5FF6C27C3}" type="presParOf" srcId="{7E5C26EF-D1A7-49AB-8C49-7B752EAA3586}" destId="{F4C50143-0009-4A00-95E2-DE8B014A2272}" srcOrd="2" destOrd="0" presId="urn:microsoft.com/office/officeart/2005/8/layout/chevron2"/>
    <dgm:cxn modelId="{FC2E5893-7BA8-4A86-8A22-63156D6373F1}" type="presParOf" srcId="{F4C50143-0009-4A00-95E2-DE8B014A2272}" destId="{BD51D5FF-5409-4B20-86AC-2848F24D8B5F}" srcOrd="0" destOrd="0" presId="urn:microsoft.com/office/officeart/2005/8/layout/chevron2"/>
    <dgm:cxn modelId="{C4B943C8-C47E-4EC2-B150-1FDFC44E9702}" type="presParOf" srcId="{F4C50143-0009-4A00-95E2-DE8B014A2272}" destId="{1AB56F89-A478-42CF-AA47-394EE0654071}" srcOrd="1" destOrd="0" presId="urn:microsoft.com/office/officeart/2005/8/layout/chevron2"/>
    <dgm:cxn modelId="{CE76589A-431A-4363-8EE7-792292862BA2}" type="presParOf" srcId="{7E5C26EF-D1A7-49AB-8C49-7B752EAA3586}" destId="{B78F0D33-11D8-416B-B313-99DD50DCD88E}" srcOrd="3" destOrd="0" presId="urn:microsoft.com/office/officeart/2005/8/layout/chevron2"/>
    <dgm:cxn modelId="{6E211FD2-B147-40BE-B400-E886BFEC830A}" type="presParOf" srcId="{7E5C26EF-D1A7-49AB-8C49-7B752EAA3586}" destId="{5176E2B0-20C7-4A58-A0FA-38FA385F2C6B}" srcOrd="4" destOrd="0" presId="urn:microsoft.com/office/officeart/2005/8/layout/chevron2"/>
    <dgm:cxn modelId="{BE702CE8-7CF7-4EBA-92A2-1EFD24C40444}" type="presParOf" srcId="{5176E2B0-20C7-4A58-A0FA-38FA385F2C6B}" destId="{C9BBD25F-9A68-4149-82F4-366A2F8AD8AA}" srcOrd="0" destOrd="0" presId="urn:microsoft.com/office/officeart/2005/8/layout/chevron2"/>
    <dgm:cxn modelId="{CB72DA88-AB7F-4617-A32B-E0D586420CC1}" type="presParOf" srcId="{5176E2B0-20C7-4A58-A0FA-38FA385F2C6B}" destId="{CF3422A4-ED1F-4EFB-8FC2-56229F8BB327}" srcOrd="1" destOrd="0" presId="urn:microsoft.com/office/officeart/2005/8/layout/chevron2"/>
    <dgm:cxn modelId="{0DE28F38-4927-4A79-B347-A141CC1ECF62}" type="presParOf" srcId="{7E5C26EF-D1A7-49AB-8C49-7B752EAA3586}" destId="{5C1876C4-CAD8-4381-960F-7F31052F4318}" srcOrd="5" destOrd="0" presId="urn:microsoft.com/office/officeart/2005/8/layout/chevron2"/>
    <dgm:cxn modelId="{BCD16325-B1D0-4526-B5FE-028E128F7A7F}" type="presParOf" srcId="{7E5C26EF-D1A7-49AB-8C49-7B752EAA3586}" destId="{552CC736-3131-470C-AA73-37917500AF2D}" srcOrd="6" destOrd="0" presId="urn:microsoft.com/office/officeart/2005/8/layout/chevron2"/>
    <dgm:cxn modelId="{0997C8A3-BC1C-41DF-869A-84763826C6AC}" type="presParOf" srcId="{552CC736-3131-470C-AA73-37917500AF2D}" destId="{071BAB1C-1EAF-419C-A50E-78C7CF726380}" srcOrd="0" destOrd="0" presId="urn:microsoft.com/office/officeart/2005/8/layout/chevron2"/>
    <dgm:cxn modelId="{45062429-7ABB-4F16-B17A-AB5B699FB9B8}" type="presParOf" srcId="{552CC736-3131-470C-AA73-37917500AF2D}" destId="{52A83BCB-8828-42F3-ADEB-96C05E5A0B97}" srcOrd="1" destOrd="0" presId="urn:microsoft.com/office/officeart/2005/8/layout/chevron2"/>
    <dgm:cxn modelId="{EDD0CFA8-B559-447D-9B17-6CBB6A83C549}" type="presParOf" srcId="{7E5C26EF-D1A7-49AB-8C49-7B752EAA3586}" destId="{63E8CE84-15BA-4B76-AFFA-D6EE3C9B98FD}" srcOrd="7" destOrd="0" presId="urn:microsoft.com/office/officeart/2005/8/layout/chevron2"/>
    <dgm:cxn modelId="{6E67627D-2265-4D3C-909E-3E8EA23165B4}" type="presParOf" srcId="{7E5C26EF-D1A7-49AB-8C49-7B752EAA3586}" destId="{916388F7-D621-472D-A47B-18CCE0A56738}" srcOrd="8" destOrd="0" presId="urn:microsoft.com/office/officeart/2005/8/layout/chevron2"/>
    <dgm:cxn modelId="{BEF7F41E-62F2-448E-B0B9-B564C5905EBE}" type="presParOf" srcId="{916388F7-D621-472D-A47B-18CCE0A56738}" destId="{128EC814-F1F3-4676-9C71-616F805576DA}" srcOrd="0" destOrd="0" presId="urn:microsoft.com/office/officeart/2005/8/layout/chevron2"/>
    <dgm:cxn modelId="{9984D2D7-28BF-4DD0-9AB0-ABB7644D5F51}" type="presParOf" srcId="{916388F7-D621-472D-A47B-18CCE0A56738}" destId="{F01E25F5-D899-40BB-8DCD-AA380CBFCF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28C28-41BB-470A-B456-C3D405CF9800}">
      <dsp:nvSpPr>
        <dsp:cNvPr id="0" name=""/>
        <dsp:cNvSpPr/>
      </dsp:nvSpPr>
      <dsp:spPr>
        <a:xfrm rot="5400000">
          <a:off x="-153401" y="154636"/>
          <a:ext cx="1022677" cy="715874"/>
        </a:xfrm>
        <a:prstGeom prst="chevron">
          <a:avLst/>
        </a:prstGeom>
        <a:solidFill>
          <a:srgbClr val="A6002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latin typeface="+mj-ea"/>
            <a:ea typeface="+mj-ea"/>
          </a:endParaRPr>
        </a:p>
      </dsp:txBody>
      <dsp:txXfrm rot="-5400000">
        <a:off x="1" y="359171"/>
        <a:ext cx="715874" cy="306803"/>
      </dsp:txXfrm>
    </dsp:sp>
    <dsp:sp modelId="{4E884269-8D84-4BEB-9EE3-C254D07D752F}">
      <dsp:nvSpPr>
        <dsp:cNvPr id="0" name=""/>
        <dsp:cNvSpPr/>
      </dsp:nvSpPr>
      <dsp:spPr>
        <a:xfrm rot="5400000">
          <a:off x="2182671" y="-1466797"/>
          <a:ext cx="664740" cy="3598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200" kern="1200" dirty="0">
            <a:latin typeface="+mn-ea"/>
            <a:ea typeface="+mn-ea"/>
          </a:endParaRPr>
        </a:p>
      </dsp:txBody>
      <dsp:txXfrm rot="-5400000">
        <a:off x="715874" y="32450"/>
        <a:ext cx="3565885" cy="599840"/>
      </dsp:txXfrm>
    </dsp:sp>
    <dsp:sp modelId="{BD51D5FF-5409-4B20-86AC-2848F24D8B5F}">
      <dsp:nvSpPr>
        <dsp:cNvPr id="0" name=""/>
        <dsp:cNvSpPr/>
      </dsp:nvSpPr>
      <dsp:spPr>
        <a:xfrm rot="5400000">
          <a:off x="-153401" y="1059349"/>
          <a:ext cx="1022677" cy="715874"/>
        </a:xfrm>
        <a:prstGeom prst="chevron">
          <a:avLst/>
        </a:prstGeom>
        <a:solidFill>
          <a:srgbClr val="B40027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latin typeface="+mj-ea"/>
            <a:ea typeface="+mj-ea"/>
          </a:endParaRPr>
        </a:p>
      </dsp:txBody>
      <dsp:txXfrm rot="-5400000">
        <a:off x="1" y="1263884"/>
        <a:ext cx="715874" cy="306803"/>
      </dsp:txXfrm>
    </dsp:sp>
    <dsp:sp modelId="{1AB56F89-A478-42CF-AA47-394EE0654071}">
      <dsp:nvSpPr>
        <dsp:cNvPr id="0" name=""/>
        <dsp:cNvSpPr/>
      </dsp:nvSpPr>
      <dsp:spPr>
        <a:xfrm rot="5400000">
          <a:off x="2182671" y="-560849"/>
          <a:ext cx="664740" cy="3598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200" kern="1200" dirty="0">
            <a:latin typeface="+mn-ea"/>
            <a:ea typeface="+mn-ea"/>
          </a:endParaRPr>
        </a:p>
      </dsp:txBody>
      <dsp:txXfrm rot="-5400000">
        <a:off x="715874" y="938398"/>
        <a:ext cx="3565885" cy="599840"/>
      </dsp:txXfrm>
    </dsp:sp>
    <dsp:sp modelId="{C9BBD25F-9A68-4149-82F4-366A2F8AD8AA}">
      <dsp:nvSpPr>
        <dsp:cNvPr id="0" name=""/>
        <dsp:cNvSpPr/>
      </dsp:nvSpPr>
      <dsp:spPr>
        <a:xfrm rot="5400000">
          <a:off x="-153401" y="1964062"/>
          <a:ext cx="1022677" cy="715874"/>
        </a:xfrm>
        <a:prstGeom prst="chevron">
          <a:avLst/>
        </a:prstGeom>
        <a:solidFill>
          <a:srgbClr val="B8003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latin typeface="+mj-ea"/>
            <a:ea typeface="+mj-ea"/>
          </a:endParaRPr>
        </a:p>
      </dsp:txBody>
      <dsp:txXfrm rot="-5400000">
        <a:off x="1" y="2168597"/>
        <a:ext cx="715874" cy="306803"/>
      </dsp:txXfrm>
    </dsp:sp>
    <dsp:sp modelId="{CF3422A4-ED1F-4EFB-8FC2-56229F8BB327}">
      <dsp:nvSpPr>
        <dsp:cNvPr id="0" name=""/>
        <dsp:cNvSpPr/>
      </dsp:nvSpPr>
      <dsp:spPr>
        <a:xfrm rot="5400000">
          <a:off x="2182671" y="343863"/>
          <a:ext cx="664740" cy="3598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200" kern="1200" dirty="0">
            <a:latin typeface="+mn-ea"/>
            <a:ea typeface="+mn-ea"/>
          </a:endParaRPr>
        </a:p>
      </dsp:txBody>
      <dsp:txXfrm rot="-5400000">
        <a:off x="715874" y="1843110"/>
        <a:ext cx="3565885" cy="599840"/>
      </dsp:txXfrm>
    </dsp:sp>
    <dsp:sp modelId="{071BAB1C-1EAF-419C-A50E-78C7CF726380}">
      <dsp:nvSpPr>
        <dsp:cNvPr id="0" name=""/>
        <dsp:cNvSpPr/>
      </dsp:nvSpPr>
      <dsp:spPr>
        <a:xfrm rot="5400000">
          <a:off x="-153401" y="2868775"/>
          <a:ext cx="1022677" cy="715874"/>
        </a:xfrm>
        <a:prstGeom prst="chevron">
          <a:avLst/>
        </a:prstGeom>
        <a:solidFill>
          <a:srgbClr val="B00027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ts val="1440"/>
            </a:lnSpc>
            <a:spcBef>
              <a:spcPct val="0"/>
            </a:spcBef>
            <a:spcAft>
              <a:spcPts val="0"/>
            </a:spcAft>
          </a:pPr>
          <a:endParaRPr lang="zh-CN" altLang="en-US" sz="1200" b="1" kern="1200" dirty="0">
            <a:latin typeface="+mj-ea"/>
            <a:ea typeface="+mj-ea"/>
          </a:endParaRPr>
        </a:p>
      </dsp:txBody>
      <dsp:txXfrm rot="-5400000">
        <a:off x="1" y="3073310"/>
        <a:ext cx="715874" cy="306803"/>
      </dsp:txXfrm>
    </dsp:sp>
    <dsp:sp modelId="{52A83BCB-8828-42F3-ADEB-96C05E5A0B97}">
      <dsp:nvSpPr>
        <dsp:cNvPr id="0" name=""/>
        <dsp:cNvSpPr/>
      </dsp:nvSpPr>
      <dsp:spPr>
        <a:xfrm rot="5400000">
          <a:off x="2182671" y="1248576"/>
          <a:ext cx="664740" cy="3598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200" kern="1200" dirty="0">
            <a:latin typeface="+mn-ea"/>
            <a:ea typeface="+mn-ea"/>
          </a:endParaRPr>
        </a:p>
      </dsp:txBody>
      <dsp:txXfrm rot="-5400000">
        <a:off x="715874" y="2747823"/>
        <a:ext cx="3565885" cy="599840"/>
      </dsp:txXfrm>
    </dsp:sp>
    <dsp:sp modelId="{128EC814-F1F3-4676-9C71-616F805576DA}">
      <dsp:nvSpPr>
        <dsp:cNvPr id="0" name=""/>
        <dsp:cNvSpPr/>
      </dsp:nvSpPr>
      <dsp:spPr>
        <a:xfrm rot="5400000">
          <a:off x="-153401" y="3773488"/>
          <a:ext cx="1022677" cy="715874"/>
        </a:xfrm>
        <a:prstGeom prst="chevron">
          <a:avLst/>
        </a:prstGeom>
        <a:solidFill>
          <a:srgbClr val="B8003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b="1" kern="1200" dirty="0">
            <a:latin typeface="+mn-ea"/>
            <a:ea typeface="+mn-ea"/>
          </a:endParaRPr>
        </a:p>
      </dsp:txBody>
      <dsp:txXfrm rot="-5400000">
        <a:off x="1" y="3978023"/>
        <a:ext cx="715874" cy="306803"/>
      </dsp:txXfrm>
    </dsp:sp>
    <dsp:sp modelId="{F01E25F5-D899-40BB-8DCD-AA380CBFCFD4}">
      <dsp:nvSpPr>
        <dsp:cNvPr id="0" name=""/>
        <dsp:cNvSpPr/>
      </dsp:nvSpPr>
      <dsp:spPr>
        <a:xfrm rot="5400000">
          <a:off x="2182671" y="2153289"/>
          <a:ext cx="664740" cy="3598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200" kern="1200" dirty="0">
            <a:latin typeface="+mn-ea"/>
            <a:ea typeface="+mn-ea"/>
          </a:endParaRPr>
        </a:p>
      </dsp:txBody>
      <dsp:txXfrm rot="-5400000">
        <a:off x="715874" y="3652536"/>
        <a:ext cx="3565885" cy="599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noProof="1" smtClean="0">
                <a:cs typeface="+mn-ea"/>
              </a:defRPr>
            </a:lvl1pPr>
          </a:lstStyle>
          <a:p>
            <a:pPr>
              <a:defRPr/>
            </a:pPr>
            <a:fld id="{E741ED6B-0EEF-4AF3-94B2-5B3627795897}" type="slidenum">
              <a:rPr lang="zh-CN" altLang="en-US"/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>
                <a:cs typeface="+mn-ea"/>
              </a:defRPr>
            </a:lvl1pPr>
          </a:lstStyle>
          <a:p>
            <a:pPr>
              <a:defRPr/>
            </a:pPr>
            <a:fld id="{53EBA25E-EF91-4E5D-836A-5C840A1FAFC2}" type="slidenum">
              <a:rPr lang="zh-CN" altLang="en-US"/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EBA25E-EF91-4E5D-836A-5C840A1FAFC2}" type="slidenum">
              <a:rPr lang="zh-CN" altLang="en-US" smtClean="0"/>
              <a:t>1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EBA25E-EF91-4E5D-836A-5C840A1FAFC2}" type="slidenum">
              <a:rPr lang="zh-CN" altLang="en-US" smtClean="0"/>
              <a:t>2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2011</a:t>
            </a:r>
            <a:r>
              <a:rPr lang="zh-CN" altLang="en-US" dirty="0"/>
              <a:t>教学合格评估也放一下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EBA25E-EF91-4E5D-836A-5C840A1FAFC2}" type="slidenum">
              <a:rPr lang="zh-CN" altLang="en-US" smtClean="0"/>
              <a:t>3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相应的成效补充下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EBA25E-EF91-4E5D-836A-5C840A1FAFC2}" type="slidenum">
              <a:rPr lang="zh-CN" altLang="en-US" smtClean="0"/>
              <a:t>4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EC14C02C-D9CC-4F96-B288-3E987F6556D3}" type="slidenum">
              <a:rPr lang="en-US" altLang="en-US"/>
              <a:t>‹#›</a:t>
            </a:fld>
            <a:endParaRPr lang="en-US" altLang="en-US"/>
          </a:p>
        </p:txBody>
      </p:sp>
      <p:pic>
        <p:nvPicPr>
          <p:cNvPr id="8" name="图片 7" descr="camea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62818" y="283217"/>
            <a:ext cx="1475740" cy="3727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03889776-CADD-44C0-8F78-95BA871FDA9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64A6945F-AEBA-41C8-A44D-AFD0CAF053B2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2276475"/>
            <a:ext cx="5384800" cy="38496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2276475"/>
            <a:ext cx="5384800" cy="38496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98378442-52FE-47AC-8348-61B06E78E6D2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22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22" y="2505075"/>
            <a:ext cx="5158316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CB2A8DB7-7B4D-46D4-99DE-4D390712E560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C5B6D54B-D5E6-4E89-9B8C-78BA1C4900DB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129294BB-9E94-4D30-A5A7-6F223B68C18D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23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23" y="2057401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08294EE1-4936-4FF6-B54E-EF32D95DB509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23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23" y="2057401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CC7A6AD5-6F09-48A8-A426-9C81D704F9E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C98DC65D-5087-42A3-8740-F2E19B143F7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51900" y="981075"/>
            <a:ext cx="2745317" cy="514508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6" y="981075"/>
            <a:ext cx="8039100" cy="514508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52819C7A-3154-49DA-A9D5-35E7DB55AA4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417" y="981075"/>
            <a:ext cx="10972800" cy="11430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2276475"/>
            <a:ext cx="5384800" cy="38496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2276475"/>
            <a:ext cx="5384800" cy="38496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C64F5AC0-413B-41EF-83DD-B16ED9DC881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6884988"/>
          </a:xfrm>
          <a:prstGeom prst="rect">
            <a:avLst/>
          </a:prstGeom>
          <a:solidFill>
            <a:srgbClr val="F3F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buFontTx/>
              <a:buNone/>
              <a:defRPr/>
            </a:pPr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10768760" y="6308726"/>
            <a:ext cx="1421553" cy="576580"/>
          </a:xfrm>
          <a:prstGeom prst="rect">
            <a:avLst/>
          </a:prstGeom>
          <a:solidFill>
            <a:srgbClr val="B80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buFontTx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-27940" y="6308726"/>
            <a:ext cx="10796693" cy="57658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buFontTx/>
              <a:buNone/>
              <a:defRPr/>
            </a:pPr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" y="5"/>
            <a:ext cx="12189884" cy="549275"/>
          </a:xfrm>
          <a:prstGeom prst="rect">
            <a:avLst/>
          </a:prstGeom>
          <a:solidFill>
            <a:srgbClr val="CF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buFontTx/>
              <a:buNone/>
              <a:defRPr/>
            </a:pPr>
            <a:endParaRPr lang="zh-CN" altLang="en-US"/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657860" y="6245226"/>
            <a:ext cx="28448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fld id="{86BF1A4B-0727-400B-B690-1DEDADAE32C7}" type="slidenum">
              <a:rPr lang="en-US" altLang="en-US"/>
              <a:t>‹#›</a:t>
            </a:fld>
            <a:endParaRPr lang="en-US" altLang="en-US"/>
          </a:p>
        </p:txBody>
      </p:sp>
      <p:pic>
        <p:nvPicPr>
          <p:cNvPr id="12" name="图片 11" descr="小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5346" y="6308731"/>
            <a:ext cx="1008380" cy="662305"/>
          </a:xfrm>
          <a:prstGeom prst="rect">
            <a:avLst/>
          </a:prstGeom>
        </p:spPr>
      </p:pic>
      <p:pic>
        <p:nvPicPr>
          <p:cNvPr id="13" name="图片 12" descr="SLOGAN"/>
          <p:cNvPicPr>
            <a:picLocks noChangeAspect="1"/>
          </p:cNvPicPr>
          <p:nvPr userDrawn="1"/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149013" y="6390646"/>
            <a:ext cx="3241040" cy="4121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DB491-A4B2-41EA-8FEA-32F7F65CDD6E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60A89-387B-43DB-86C1-DAC2910B2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4417" y="98107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9"/>
          </p:nvPr>
        </p:nvSpPr>
        <p:spPr bwMode="auto">
          <a:xfrm>
            <a:off x="609600" y="2276475"/>
            <a:ext cx="10972800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6"/>
            <a:ext cx="2844800" cy="476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4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6"/>
            <a:ext cx="3860800" cy="476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4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6"/>
            <a:ext cx="2844800" cy="476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Char char="•"/>
              <a:defRPr sz="1400" b="0" noProof="1" dirty="0">
                <a:cs typeface="+mn-ea"/>
              </a:defRPr>
            </a:lvl1pPr>
          </a:lstStyle>
          <a:p>
            <a:pPr>
              <a:defRPr/>
            </a:pPr>
            <a:fld id="{F2474FEE-6DD9-495A-BD03-4210402E24F2}" type="slidenum">
              <a:rPr lang="zh-CN" altLang="en-US"/>
              <a:t>‹#›</a:t>
            </a:fld>
            <a:endParaRPr lang="zh-CN" altLang="en-US">
              <a:cs typeface="+mn-cs"/>
            </a:endParaRPr>
          </a:p>
        </p:txBody>
      </p:sp>
      <p:pic>
        <p:nvPicPr>
          <p:cNvPr id="2" name="图片 1" descr="SLOGAN"/>
          <p:cNvPicPr>
            <a:picLocks noChangeAspect="1"/>
          </p:cNvPicPr>
          <p:nvPr userDrawn="1"/>
        </p:nvPicPr>
        <p:blipFill>
          <a:blip r:embed="rId18">
            <a:lum bright="-6000"/>
          </a:blip>
          <a:stretch>
            <a:fillRect/>
          </a:stretch>
        </p:blipFill>
        <p:spPr>
          <a:xfrm>
            <a:off x="8848513" y="6445256"/>
            <a:ext cx="3241040" cy="412115"/>
          </a:xfrm>
          <a:prstGeom prst="rect">
            <a:avLst/>
          </a:prstGeom>
        </p:spPr>
      </p:pic>
      <p:pic>
        <p:nvPicPr>
          <p:cNvPr id="3" name="图片 2" descr="小logo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301395" y="-28576"/>
            <a:ext cx="1536700" cy="10096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0832C-5D76-4074-9554-7FD09582D6D4}" type="datetimeFigureOut">
              <a:rPr lang="zh-CN" altLang="en-US" smtClean="0"/>
              <a:t>2021/2/26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AB0DF-92B4-4472-8198-170F34F5A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0" y="1465493"/>
            <a:ext cx="12188388" cy="4339771"/>
          </a:xfrm>
          <a:custGeom>
            <a:avLst/>
            <a:gdLst>
              <a:gd name="connsiteX0" fmla="*/ 12188388 w 12188388"/>
              <a:gd name="connsiteY0" fmla="*/ 4339771 h 4339771"/>
              <a:gd name="connsiteX1" fmla="*/ 6434831 w 12188388"/>
              <a:gd name="connsiteY1" fmla="*/ 4339771 h 4339771"/>
              <a:gd name="connsiteX2" fmla="*/ 6092388 w 12188388"/>
              <a:gd name="connsiteY2" fmla="*/ 3919050 h 4339771"/>
              <a:gd name="connsiteX3" fmla="*/ 5749945 w 12188388"/>
              <a:gd name="connsiteY3" fmla="*/ 4339771 h 4339771"/>
              <a:gd name="connsiteX4" fmla="*/ 0 w 12188388"/>
              <a:gd name="connsiteY4" fmla="*/ 4339771 h 4339771"/>
              <a:gd name="connsiteX5" fmla="*/ 0 w 12188388"/>
              <a:gd name="connsiteY5" fmla="*/ 0 h 4339771"/>
              <a:gd name="connsiteX6" fmla="*/ 12188388 w 12188388"/>
              <a:gd name="connsiteY6" fmla="*/ 0 h 4339771"/>
              <a:gd name="connsiteX7" fmla="*/ 12188388 w 12188388"/>
              <a:gd name="connsiteY7" fmla="*/ 4339771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388" h="4339771">
                <a:moveTo>
                  <a:pt x="12188388" y="4339771"/>
                </a:moveTo>
                <a:lnTo>
                  <a:pt x="6434831" y="4339771"/>
                </a:lnTo>
                <a:lnTo>
                  <a:pt x="6092388" y="3919050"/>
                </a:lnTo>
                <a:lnTo>
                  <a:pt x="5749945" y="4339771"/>
                </a:lnTo>
                <a:lnTo>
                  <a:pt x="0" y="4339771"/>
                </a:lnTo>
                <a:lnTo>
                  <a:pt x="0" y="0"/>
                </a:lnTo>
                <a:lnTo>
                  <a:pt x="12188388" y="0"/>
                </a:lnTo>
                <a:lnTo>
                  <a:pt x="12188388" y="43397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33400" dist="76200" dir="1260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华东师范大学预面试</a:t>
            </a:r>
            <a:r>
              <a:rPr lang="en-US" altLang="zh-CN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模板（仅供参考）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210120" y="2685610"/>
            <a:ext cx="504000" cy="504000"/>
          </a:xfrm>
          <a:prstGeom prst="rect">
            <a:avLst/>
          </a:prstGeom>
          <a:solidFill>
            <a:srgbClr val="A60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10120" y="3505190"/>
            <a:ext cx="504000" cy="504000"/>
          </a:xfrm>
          <a:prstGeom prst="rect">
            <a:avLst/>
          </a:prstGeom>
          <a:solidFill>
            <a:srgbClr val="B80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10120" y="4324772"/>
            <a:ext cx="504000" cy="504000"/>
          </a:xfrm>
          <a:prstGeom prst="rect">
            <a:avLst/>
          </a:prstGeom>
          <a:solidFill>
            <a:srgbClr val="B80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55440" y="1560136"/>
            <a:ext cx="1339085" cy="715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50" spc="451" dirty="0">
                <a:solidFill>
                  <a:srgbClr val="B400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0" y="1603028"/>
            <a:ext cx="845345" cy="623247"/>
            <a:chOff x="-1" y="340118"/>
            <a:chExt cx="1127126" cy="830996"/>
          </a:xfrm>
        </p:grpSpPr>
        <p:sp>
          <p:nvSpPr>
            <p:cNvPr id="22" name="矩形 21"/>
            <p:cNvSpPr/>
            <p:nvPr/>
          </p:nvSpPr>
          <p:spPr>
            <a:xfrm>
              <a:off x="-1" y="340118"/>
              <a:ext cx="925071" cy="830996"/>
            </a:xfrm>
            <a:prstGeom prst="rect">
              <a:avLst/>
            </a:prstGeom>
            <a:solidFill>
              <a:srgbClr val="B4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71550" y="340118"/>
              <a:ext cx="155575" cy="830996"/>
            </a:xfrm>
            <a:prstGeom prst="rect">
              <a:avLst/>
            </a:prstGeom>
            <a:solidFill>
              <a:srgbClr val="B4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60022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1802765" y="5106956"/>
            <a:ext cx="0" cy="72000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4761231" y="4047138"/>
            <a:ext cx="0" cy="179451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97766" y="2099950"/>
            <a:ext cx="1708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</a:rPr>
              <a:t>“</a:t>
            </a:r>
            <a:r>
              <a:rPr lang="zh-CN" altLang="en-US" dirty="0">
                <a:solidFill>
                  <a:schemeClr val="bg1"/>
                </a:solidFill>
                <a:latin typeface="+mn-ea"/>
                <a:ea typeface="+mn-ea"/>
              </a:rPr>
              <a:t>以评促建</a:t>
            </a:r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</a:rPr>
              <a:t>”</a:t>
            </a:r>
          </a:p>
        </p:txBody>
      </p:sp>
      <p:cxnSp>
        <p:nvCxnSpPr>
          <p:cNvPr id="5" name="直接箭头连接符 4"/>
          <p:cNvCxnSpPr/>
          <p:nvPr/>
        </p:nvCxnSpPr>
        <p:spPr>
          <a:xfrm>
            <a:off x="1524005" y="5841330"/>
            <a:ext cx="8676451" cy="0"/>
          </a:xfrm>
          <a:prstGeom prst="straightConnector1">
            <a:avLst/>
          </a:prstGeom>
          <a:ln w="38100">
            <a:solidFill>
              <a:srgbClr val="B8003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14" name="组合 3"/>
          <p:cNvGrpSpPr/>
          <p:nvPr/>
        </p:nvGrpSpPr>
        <p:grpSpPr bwMode="auto">
          <a:xfrm>
            <a:off x="2924807" y="4717380"/>
            <a:ext cx="215900" cy="1231900"/>
            <a:chOff x="1760508" y="4249834"/>
            <a:chExt cx="216024" cy="1231394"/>
          </a:xfrm>
        </p:grpSpPr>
        <p:sp>
          <p:nvSpPr>
            <p:cNvPr id="7" name="椭圆 6"/>
            <p:cNvSpPr/>
            <p:nvPr/>
          </p:nvSpPr>
          <p:spPr>
            <a:xfrm>
              <a:off x="1760508" y="5265417"/>
              <a:ext cx="216024" cy="215811"/>
            </a:xfrm>
            <a:prstGeom prst="ellipse">
              <a:avLst/>
            </a:prstGeom>
            <a:solidFill>
              <a:srgbClr val="F3F3E7"/>
            </a:solidFill>
            <a:ln>
              <a:solidFill>
                <a:srgbClr val="B800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68520" y="4249834"/>
              <a:ext cx="0" cy="101558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椭圆 30"/>
          <p:cNvSpPr/>
          <p:nvPr/>
        </p:nvSpPr>
        <p:spPr>
          <a:xfrm>
            <a:off x="4653281" y="5733380"/>
            <a:ext cx="215900" cy="215900"/>
          </a:xfrm>
          <a:prstGeom prst="ellipse">
            <a:avLst/>
          </a:prstGeom>
          <a:solidFill>
            <a:srgbClr val="F3F3E7"/>
          </a:solidFill>
          <a:ln>
            <a:solidFill>
              <a:srgbClr val="B80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6347779" y="3501361"/>
            <a:ext cx="0" cy="22320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6239829" y="5733380"/>
            <a:ext cx="215900" cy="215900"/>
          </a:xfrm>
          <a:prstGeom prst="ellipse">
            <a:avLst/>
          </a:prstGeom>
          <a:solidFill>
            <a:srgbClr val="F3F3E7"/>
          </a:solidFill>
          <a:ln>
            <a:solidFill>
              <a:srgbClr val="B80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H="1" flipV="1">
            <a:off x="8242307" y="2852708"/>
            <a:ext cx="23495" cy="298894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8145463" y="5733380"/>
            <a:ext cx="215900" cy="215900"/>
          </a:xfrm>
          <a:prstGeom prst="ellipse">
            <a:avLst/>
          </a:prstGeom>
          <a:solidFill>
            <a:srgbClr val="F3F3E7"/>
          </a:solidFill>
          <a:ln>
            <a:solidFill>
              <a:srgbClr val="B80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680211" y="5733380"/>
            <a:ext cx="215900" cy="215900"/>
          </a:xfrm>
          <a:prstGeom prst="ellipse">
            <a:avLst/>
          </a:prstGeom>
          <a:solidFill>
            <a:srgbClr val="F3F3E7"/>
          </a:solidFill>
          <a:ln>
            <a:solidFill>
              <a:srgbClr val="B80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1365397"/>
            <a:ext cx="845345" cy="623247"/>
            <a:chOff x="-1" y="340118"/>
            <a:chExt cx="1127126" cy="830996"/>
          </a:xfrm>
        </p:grpSpPr>
        <p:sp>
          <p:nvSpPr>
            <p:cNvPr id="33" name="矩形 32"/>
            <p:cNvSpPr/>
            <p:nvPr/>
          </p:nvSpPr>
          <p:spPr>
            <a:xfrm>
              <a:off x="-1" y="340118"/>
              <a:ext cx="925071" cy="830996"/>
            </a:xfrm>
            <a:prstGeom prst="rect">
              <a:avLst/>
            </a:prstGeom>
            <a:solidFill>
              <a:srgbClr val="B4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71550" y="340118"/>
              <a:ext cx="155575" cy="830996"/>
            </a:xfrm>
            <a:prstGeom prst="rect">
              <a:avLst/>
            </a:prstGeom>
            <a:solidFill>
              <a:srgbClr val="B4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6002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872" y="980728"/>
            <a:ext cx="845345" cy="623247"/>
            <a:chOff x="-1" y="340118"/>
            <a:chExt cx="1127126" cy="830996"/>
          </a:xfrm>
        </p:grpSpPr>
        <p:sp>
          <p:nvSpPr>
            <p:cNvPr id="30" name="矩形 29"/>
            <p:cNvSpPr/>
            <p:nvPr/>
          </p:nvSpPr>
          <p:spPr>
            <a:xfrm>
              <a:off x="-1" y="340118"/>
              <a:ext cx="925071" cy="830996"/>
            </a:xfrm>
            <a:prstGeom prst="rect">
              <a:avLst/>
            </a:prstGeom>
            <a:solidFill>
              <a:srgbClr val="B4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71550" y="340118"/>
              <a:ext cx="155575" cy="830996"/>
            </a:xfrm>
            <a:prstGeom prst="rect">
              <a:avLst/>
            </a:prstGeom>
            <a:solidFill>
              <a:srgbClr val="B4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60022"/>
                </a:solidFill>
              </a:endParaRPr>
            </a:p>
          </p:txBody>
        </p:sp>
      </p:grpSp>
      <p:graphicFrame>
        <p:nvGraphicFramePr>
          <p:cNvPr id="8" name="图示 7">
            <a:extLst>
              <a:ext uri="{FF2B5EF4-FFF2-40B4-BE49-F238E27FC236}">
                <a16:creationId xmlns:a16="http://schemas.microsoft.com/office/drawing/2014/main" id="{D276B2DF-CAEA-4D30-8D01-9329A375CB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530297"/>
              </p:ext>
            </p:extLst>
          </p:nvPr>
        </p:nvGraphicFramePr>
        <p:xfrm>
          <a:off x="4007768" y="1493149"/>
          <a:ext cx="4314210" cy="464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UBAN"/>
          <p:cNvPicPr>
            <a:picLocks noChangeAspect="1"/>
          </p:cNvPicPr>
          <p:nvPr/>
        </p:nvPicPr>
        <p:blipFill rotWithShape="1">
          <a:blip r:embed="rId2"/>
          <a:srcRect l="345" t="7295" r="228" b="3938"/>
          <a:stretch>
            <a:fillRect/>
          </a:stretch>
        </p:blipFill>
        <p:spPr>
          <a:xfrm>
            <a:off x="0" y="836712"/>
            <a:ext cx="12192000" cy="5400599"/>
          </a:xfrm>
          <a:prstGeom prst="rect">
            <a:avLst/>
          </a:prstGeom>
        </p:spPr>
      </p:pic>
      <p:sp>
        <p:nvSpPr>
          <p:cNvPr id="10" name="标题 1"/>
          <p:cNvSpPr>
            <a:spLocks noGrp="1"/>
          </p:cNvSpPr>
          <p:nvPr>
            <p:ph type="title" idx="4294967295"/>
          </p:nvPr>
        </p:nvSpPr>
        <p:spPr>
          <a:xfrm>
            <a:off x="7824192" y="3140968"/>
            <a:ext cx="3119437" cy="1143000"/>
          </a:xfrm>
        </p:spPr>
        <p:txBody>
          <a:bodyPr/>
          <a:lstStyle/>
          <a:p>
            <a:pPr algn="l">
              <a:defRPr/>
            </a:pPr>
            <a:r>
              <a:rPr lang="zh-CN" altLang="en-US" sz="5400" dirty="0">
                <a:solidFill>
                  <a:srgbClr val="9F0023"/>
                </a:solidFill>
                <a:latin typeface="+mj-ea"/>
                <a:cs typeface="+mn-cs"/>
              </a:rPr>
              <a:t>谢 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37</Words>
  <Application>Microsoft Office PowerPoint</Application>
  <PresentationFormat>宽屏</PresentationFormat>
  <Paragraphs>13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等线</vt:lpstr>
      <vt:lpstr>等线 Light</vt:lpstr>
      <vt:lpstr>宋体</vt:lpstr>
      <vt:lpstr>微软雅黑</vt:lpstr>
      <vt:lpstr>Arial</vt:lpstr>
      <vt:lpstr>Calibri</vt:lpstr>
      <vt:lpstr>1_默认设计模板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谢 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华东师范大学生命科学学院</dc:title>
  <dc:creator>liuhuan</dc:creator>
  <cp:lastModifiedBy>ECNU</cp:lastModifiedBy>
  <cp:revision>720</cp:revision>
  <dcterms:created xsi:type="dcterms:W3CDTF">2011-06-14T05:49:00Z</dcterms:created>
  <dcterms:modified xsi:type="dcterms:W3CDTF">2021-02-26T08:28:21Z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